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84838" y="633413"/>
            <a:ext cx="3038475" cy="1709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незапланированном лечении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представления 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справки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</a:t>
                      </a: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облагаться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налогом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(или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лицо обязано самостоятельно уплатить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налог)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переведенные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случае,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в отчетном периоде служащий (работник) или его супруга (супруг) распорядился (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-ась) средствами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сделки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приобретение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располагает,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объекты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зачислены, то застройщик еще ничего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организации страхового дела в Российской Федерации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нерабочий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бумаг – положительный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Учтен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обязательство указывается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указывается или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3.1, или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3824</Words>
  <Application>Microsoft Office PowerPoint</Application>
  <PresentationFormat>Широкоэкранный</PresentationFormat>
  <Paragraphs>416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4" baseType="lpstr">
      <vt:lpstr>Aharoni</vt:lpstr>
      <vt:lpstr>Arial</vt:lpstr>
      <vt:lpstr>Arial Black</vt:lpstr>
      <vt:lpstr>Bookman Old Style</vt:lpstr>
      <vt:lpstr>Calibri</vt:lpstr>
      <vt:lpstr>Calibri Light</vt:lpstr>
      <vt:lpstr>Courier New</vt:lpstr>
      <vt:lpstr>Ebrima</vt:lpstr>
      <vt:lpstr>Segoe UI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Ольга Н. Калмыкова</cp:lastModifiedBy>
  <cp:revision>9</cp:revision>
  <cp:lastPrinted>2023-02-01T06:50:15Z</cp:lastPrinted>
  <dcterms:created xsi:type="dcterms:W3CDTF">2023-01-24T11:09:06Z</dcterms:created>
  <dcterms:modified xsi:type="dcterms:W3CDTF">2024-11-21T15:12:13Z</dcterms:modified>
</cp:coreProperties>
</file>